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2868C-8AEA-4566-B91D-E7D8013745ED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5FFE4-1532-49F3-824D-7537842DA6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222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FFE4-1532-49F3-824D-7537842DA635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626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51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077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204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918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6633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296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4198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984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46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055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22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23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690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925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633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085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617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89FD57-8B94-4CC4-BE93-6F1B2BA3DF8A}" type="datetimeFigureOut">
              <a:rPr lang="lt-LT" smtClean="0"/>
              <a:t>2022-10-14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BDFA6-0A1B-4640-BE2A-938168DD62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9454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E499D0B-1E6A-7A35-6380-EC6733EA3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74" b="90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353EFA-0311-5B31-1FF4-D0B1ADB57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lt-LT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F8990-2FA5-F247-1C00-C9860A8E4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11786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4FA98DD-0949-C179-0BFC-B18FBB63C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DD9A1C-A537-726C-3DA1-3D26AABF1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63"/>
          <a:stretch/>
        </p:blipFill>
        <p:spPr>
          <a:xfrm>
            <a:off x="812814" y="457200"/>
            <a:ext cx="105663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7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9C72F9-70F1-DF70-10DF-2485E749E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62" r="3160" b="-1"/>
          <a:stretch/>
        </p:blipFill>
        <p:spPr>
          <a:xfrm>
            <a:off x="812839" y="457200"/>
            <a:ext cx="1056632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5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4AD77B-730B-785C-E1A6-6D85B6DD6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235" y="457200"/>
            <a:ext cx="1110953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7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FC29C4-8CE7-B53D-2375-CAC91BC2D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934" y="457200"/>
            <a:ext cx="982413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2E43-B799-7DE2-B500-B3FA2145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7BC693-6AD2-F56D-F216-E8178575E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690" y="4242530"/>
            <a:ext cx="8947150" cy="236121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BFE8F-2980-FE62-90D9-C20319769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1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5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6AD6F-4581-3D93-F970-D5335826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" y="452487"/>
            <a:ext cx="11472421" cy="5825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4000" b="1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40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sz="4000" b="1" i="0" spc="30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ATNAUJINTOS PROGRAMOS </a:t>
            </a:r>
          </a:p>
          <a:p>
            <a:pPr marL="0" indent="0" algn="ctr">
              <a:buNone/>
            </a:pPr>
            <a:r>
              <a:rPr lang="lt-LT" sz="4000" b="1" i="0" spc="30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NUO 2022-2023 MOKSLO METŲ BUS PRADĖTOS DIEGTI 1, 3, KLASĖSE , O LIKUSIOSE KLASĖSE – NUO 2024 M. </a:t>
            </a:r>
            <a:endParaRPr lang="lt-LT" sz="4000" b="1" spc="3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82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24</Words>
  <Application>Microsoft Office PowerPoint</Application>
  <PresentationFormat>Widescreen</PresentationFormat>
  <Paragraphs>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Jolita Abraškevičienė</dc:creator>
  <cp:lastModifiedBy>Jolita Abraškevičienė</cp:lastModifiedBy>
  <cp:revision>3</cp:revision>
  <dcterms:created xsi:type="dcterms:W3CDTF">2022-10-13T13:31:52Z</dcterms:created>
  <dcterms:modified xsi:type="dcterms:W3CDTF">2022-10-14T06:51:25Z</dcterms:modified>
</cp:coreProperties>
</file>